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sldSz cx="7518400" cy="5219700"/>
  <p:notesSz cx="7559675" cy="106918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149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375840" y="208080"/>
            <a:ext cx="6765840" cy="8712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it-IT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375840" y="1221120"/>
            <a:ext cx="6765840" cy="30268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it-IT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375840" y="208080"/>
            <a:ext cx="6765840" cy="8712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it-IT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375840" y="1221120"/>
            <a:ext cx="6765840" cy="3026880"/>
          </a:xfrm>
          <a:prstGeom prst="rect">
            <a:avLst/>
          </a:prstGeom>
        </p:spPr>
        <p:txBody>
          <a:bodyPr lIns="0" tIns="0" rIns="0" bIns="0"/>
          <a:lstStyle/>
          <a:p>
            <a:endParaRPr lang="it-IT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375840" y="208080"/>
            <a:ext cx="6765840" cy="8712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it-IT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375840" y="1221120"/>
            <a:ext cx="3301560" cy="3026880"/>
          </a:xfrm>
          <a:prstGeom prst="rect">
            <a:avLst/>
          </a:prstGeom>
        </p:spPr>
        <p:txBody>
          <a:bodyPr lIns="0" tIns="0" rIns="0" bIns="0"/>
          <a:lstStyle/>
          <a:p>
            <a:endParaRPr lang="it-IT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3843000" y="1221120"/>
            <a:ext cx="3301560" cy="3026880"/>
          </a:xfrm>
          <a:prstGeom prst="rect">
            <a:avLst/>
          </a:prstGeom>
        </p:spPr>
        <p:txBody>
          <a:bodyPr lIns="0" tIns="0" rIns="0" bIns="0"/>
          <a:lstStyle/>
          <a:p>
            <a:endParaRPr lang="it-IT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375840" y="208080"/>
            <a:ext cx="6765840" cy="8712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it-IT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375840" y="208080"/>
            <a:ext cx="6765840" cy="40395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it-IT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375840" y="208080"/>
            <a:ext cx="6765840" cy="8712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it-IT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375840" y="1221120"/>
            <a:ext cx="3301560" cy="1443600"/>
          </a:xfrm>
          <a:prstGeom prst="rect">
            <a:avLst/>
          </a:prstGeom>
        </p:spPr>
        <p:txBody>
          <a:bodyPr lIns="0" tIns="0" rIns="0" bIns="0"/>
          <a:lstStyle/>
          <a:p>
            <a:endParaRPr lang="it-IT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375840" y="2802240"/>
            <a:ext cx="3301560" cy="1443600"/>
          </a:xfrm>
          <a:prstGeom prst="rect">
            <a:avLst/>
          </a:prstGeom>
        </p:spPr>
        <p:txBody>
          <a:bodyPr lIns="0" tIns="0" rIns="0" bIns="0"/>
          <a:lstStyle/>
          <a:p>
            <a:endParaRPr lang="it-IT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3843000" y="1221120"/>
            <a:ext cx="3301560" cy="3026880"/>
          </a:xfrm>
          <a:prstGeom prst="rect">
            <a:avLst/>
          </a:prstGeom>
        </p:spPr>
        <p:txBody>
          <a:bodyPr lIns="0" tIns="0" rIns="0" bIns="0"/>
          <a:lstStyle/>
          <a:p>
            <a:endParaRPr lang="it-IT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375840" y="208080"/>
            <a:ext cx="6765840" cy="8712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it-IT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375840" y="1221120"/>
            <a:ext cx="3301560" cy="3026880"/>
          </a:xfrm>
          <a:prstGeom prst="rect">
            <a:avLst/>
          </a:prstGeom>
        </p:spPr>
        <p:txBody>
          <a:bodyPr lIns="0" tIns="0" rIns="0" bIns="0"/>
          <a:lstStyle/>
          <a:p>
            <a:endParaRPr lang="it-IT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3843000" y="1221120"/>
            <a:ext cx="3301560" cy="1443600"/>
          </a:xfrm>
          <a:prstGeom prst="rect">
            <a:avLst/>
          </a:prstGeom>
        </p:spPr>
        <p:txBody>
          <a:bodyPr lIns="0" tIns="0" rIns="0" bIns="0"/>
          <a:lstStyle/>
          <a:p>
            <a:endParaRPr lang="it-IT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3843000" y="2802240"/>
            <a:ext cx="3301560" cy="1443600"/>
          </a:xfrm>
          <a:prstGeom prst="rect">
            <a:avLst/>
          </a:prstGeom>
        </p:spPr>
        <p:txBody>
          <a:bodyPr lIns="0" tIns="0" rIns="0" bIns="0"/>
          <a:lstStyle/>
          <a:p>
            <a:endParaRPr lang="it-IT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375840" y="208080"/>
            <a:ext cx="6765840" cy="8712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it-IT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375840" y="1221120"/>
            <a:ext cx="3301560" cy="1443600"/>
          </a:xfrm>
          <a:prstGeom prst="rect">
            <a:avLst/>
          </a:prstGeom>
        </p:spPr>
        <p:txBody>
          <a:bodyPr lIns="0" tIns="0" rIns="0" bIns="0"/>
          <a:lstStyle/>
          <a:p>
            <a:endParaRPr lang="it-IT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3843000" y="1221120"/>
            <a:ext cx="3301560" cy="1443600"/>
          </a:xfrm>
          <a:prstGeom prst="rect">
            <a:avLst/>
          </a:prstGeom>
        </p:spPr>
        <p:txBody>
          <a:bodyPr lIns="0" tIns="0" rIns="0" bIns="0"/>
          <a:lstStyle/>
          <a:p>
            <a:endParaRPr lang="it-IT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375840" y="2802240"/>
            <a:ext cx="6765840" cy="1443600"/>
          </a:xfrm>
          <a:prstGeom prst="rect">
            <a:avLst/>
          </a:prstGeom>
        </p:spPr>
        <p:txBody>
          <a:bodyPr lIns="0" tIns="0" rIns="0" bIns="0"/>
          <a:lstStyle/>
          <a:p>
            <a:endParaRPr lang="it-IT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375840" y="208080"/>
            <a:ext cx="6765840" cy="8712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it-IT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375840" y="1221120"/>
            <a:ext cx="6765840" cy="1443600"/>
          </a:xfrm>
          <a:prstGeom prst="rect">
            <a:avLst/>
          </a:prstGeom>
        </p:spPr>
        <p:txBody>
          <a:bodyPr lIns="0" tIns="0" rIns="0" bIns="0"/>
          <a:lstStyle/>
          <a:p>
            <a:endParaRPr lang="it-IT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375840" y="2802240"/>
            <a:ext cx="6765840" cy="1443600"/>
          </a:xfrm>
          <a:prstGeom prst="rect">
            <a:avLst/>
          </a:prstGeom>
        </p:spPr>
        <p:txBody>
          <a:bodyPr lIns="0" tIns="0" rIns="0" bIns="0"/>
          <a:lstStyle/>
          <a:p>
            <a:endParaRPr lang="it-IT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375840" y="208080"/>
            <a:ext cx="6765840" cy="8712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it-IT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375840" y="1221120"/>
            <a:ext cx="3301560" cy="1443600"/>
          </a:xfrm>
          <a:prstGeom prst="rect">
            <a:avLst/>
          </a:prstGeom>
        </p:spPr>
        <p:txBody>
          <a:bodyPr lIns="0" tIns="0" rIns="0" bIns="0"/>
          <a:lstStyle/>
          <a:p>
            <a:endParaRPr lang="it-IT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3843000" y="1221120"/>
            <a:ext cx="3301560" cy="1443600"/>
          </a:xfrm>
          <a:prstGeom prst="rect">
            <a:avLst/>
          </a:prstGeom>
        </p:spPr>
        <p:txBody>
          <a:bodyPr lIns="0" tIns="0" rIns="0" bIns="0"/>
          <a:lstStyle/>
          <a:p>
            <a:endParaRPr lang="it-IT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3843000" y="2802240"/>
            <a:ext cx="3301560" cy="1443600"/>
          </a:xfrm>
          <a:prstGeom prst="rect">
            <a:avLst/>
          </a:prstGeom>
        </p:spPr>
        <p:txBody>
          <a:bodyPr lIns="0" tIns="0" rIns="0" bIns="0"/>
          <a:lstStyle/>
          <a:p>
            <a:endParaRPr lang="it-IT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375840" y="2802240"/>
            <a:ext cx="3301560" cy="1443600"/>
          </a:xfrm>
          <a:prstGeom prst="rect">
            <a:avLst/>
          </a:prstGeom>
        </p:spPr>
        <p:txBody>
          <a:bodyPr lIns="0" tIns="0" rIns="0" bIns="0"/>
          <a:lstStyle/>
          <a:p>
            <a:endParaRPr lang="it-IT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375840" y="208080"/>
            <a:ext cx="6765840" cy="8712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it-IT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375840" y="1221120"/>
            <a:ext cx="6765840" cy="3026880"/>
          </a:xfrm>
          <a:prstGeom prst="rect">
            <a:avLst/>
          </a:prstGeom>
        </p:spPr>
        <p:txBody>
          <a:bodyPr lIns="0" tIns="0" rIns="0" bIns="0"/>
          <a:lstStyle/>
          <a:p>
            <a:endParaRPr lang="it-IT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375840" y="1221120"/>
            <a:ext cx="6765840" cy="3026880"/>
          </a:xfrm>
          <a:prstGeom prst="rect">
            <a:avLst/>
          </a:prstGeom>
        </p:spPr>
        <p:txBody>
          <a:bodyPr lIns="0" tIns="0" rIns="0" bIns="0"/>
          <a:lstStyle/>
          <a:p>
            <a:endParaRPr lang="it-IT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34" name="Picture 33"/>
          <p:cNvPicPr/>
          <p:nvPr/>
        </p:nvPicPr>
        <p:blipFill>
          <a:blip r:embed="rId2"/>
          <a:stretch/>
        </p:blipFill>
        <p:spPr>
          <a:xfrm>
            <a:off x="1861920" y="1221120"/>
            <a:ext cx="3793680" cy="3026880"/>
          </a:xfrm>
          <a:prstGeom prst="rect">
            <a:avLst/>
          </a:prstGeom>
          <a:ln>
            <a:noFill/>
          </a:ln>
        </p:spPr>
      </p:pic>
      <p:pic>
        <p:nvPicPr>
          <p:cNvPr id="35" name="Picture 34"/>
          <p:cNvPicPr/>
          <p:nvPr/>
        </p:nvPicPr>
        <p:blipFill>
          <a:blip r:embed="rId2"/>
          <a:stretch/>
        </p:blipFill>
        <p:spPr>
          <a:xfrm>
            <a:off x="1861920" y="1221120"/>
            <a:ext cx="3793680" cy="30268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375840" y="208080"/>
            <a:ext cx="6765840" cy="8712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r>
              <a:rPr lang="it-IT" sz="4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title text format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375840" y="1221120"/>
            <a:ext cx="6765840" cy="3026880"/>
          </a:xfrm>
          <a:prstGeom prst="rect">
            <a:avLst/>
          </a:prstGeom>
        </p:spPr>
        <p:txBody>
          <a:bodyPr lIns="0" tIns="0" rIns="0" bIns="0"/>
          <a:lstStyle/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outline text format</a:t>
            </a:r>
          </a:p>
          <a:p>
            <a:pPr marL="864000" lvl="1" indent="-324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it-IT" sz="2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Second Outline Level</a:t>
            </a:r>
          </a:p>
          <a:p>
            <a:pPr marL="1296000" lvl="2" indent="-288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2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Third Outline Level</a:t>
            </a:r>
          </a:p>
          <a:p>
            <a:pPr marL="1728000" lvl="3" indent="-216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it-IT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Fourth Outline Level</a:t>
            </a:r>
          </a:p>
          <a:p>
            <a:pPr marL="2160000" lvl="4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Fifth Outline Level</a:t>
            </a:r>
          </a:p>
          <a:p>
            <a:pPr marL="2592000" lvl="5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Sixth Outline Level</a:t>
            </a:r>
          </a:p>
          <a:p>
            <a:pPr marL="3024000" lvl="6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Picture 35"/>
          <p:cNvPicPr/>
          <p:nvPr/>
        </p:nvPicPr>
        <p:blipFill>
          <a:blip r:embed="rId2"/>
          <a:stretch/>
        </p:blipFill>
        <p:spPr>
          <a:xfrm>
            <a:off x="0" y="0"/>
            <a:ext cx="7518240" cy="52196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Picture 36"/>
          <p:cNvPicPr/>
          <p:nvPr/>
        </p:nvPicPr>
        <p:blipFill>
          <a:blip r:embed="rId2"/>
          <a:stretch/>
        </p:blipFill>
        <p:spPr>
          <a:xfrm>
            <a:off x="0" y="0"/>
            <a:ext cx="7518240" cy="52196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Picture 37"/>
          <p:cNvPicPr/>
          <p:nvPr/>
        </p:nvPicPr>
        <p:blipFill>
          <a:blip r:embed="rId2"/>
          <a:stretch/>
        </p:blipFill>
        <p:spPr>
          <a:xfrm>
            <a:off x="0" y="0"/>
            <a:ext cx="7518240" cy="52196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Picture 38"/>
          <p:cNvPicPr/>
          <p:nvPr/>
        </p:nvPicPr>
        <p:blipFill>
          <a:blip r:embed="rId2"/>
          <a:stretch/>
        </p:blipFill>
        <p:spPr>
          <a:xfrm>
            <a:off x="0" y="0"/>
            <a:ext cx="7518240" cy="52196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Picture 39"/>
          <p:cNvPicPr/>
          <p:nvPr/>
        </p:nvPicPr>
        <p:blipFill>
          <a:blip r:embed="rId2"/>
          <a:stretch/>
        </p:blipFill>
        <p:spPr>
          <a:xfrm>
            <a:off x="0" y="0"/>
            <a:ext cx="7518240" cy="52196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Picture 40"/>
          <p:cNvPicPr/>
          <p:nvPr/>
        </p:nvPicPr>
        <p:blipFill>
          <a:blip r:embed="rId2"/>
          <a:stretch/>
        </p:blipFill>
        <p:spPr>
          <a:xfrm>
            <a:off x="0" y="0"/>
            <a:ext cx="7518240" cy="52196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Picture 41"/>
          <p:cNvPicPr/>
          <p:nvPr/>
        </p:nvPicPr>
        <p:blipFill>
          <a:blip r:embed="rId2"/>
          <a:stretch/>
        </p:blipFill>
        <p:spPr>
          <a:xfrm>
            <a:off x="0" y="0"/>
            <a:ext cx="7518240" cy="52196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Picture 42"/>
          <p:cNvPicPr/>
          <p:nvPr/>
        </p:nvPicPr>
        <p:blipFill>
          <a:blip r:embed="rId2"/>
          <a:stretch/>
        </p:blipFill>
        <p:spPr>
          <a:xfrm>
            <a:off x="0" y="0"/>
            <a:ext cx="7518240" cy="52196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Picture 43"/>
          <p:cNvPicPr/>
          <p:nvPr/>
        </p:nvPicPr>
        <p:blipFill>
          <a:blip r:embed="rId2"/>
          <a:stretch/>
        </p:blipFill>
        <p:spPr>
          <a:xfrm>
            <a:off x="0" y="0"/>
            <a:ext cx="7518240" cy="52196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Picture 44"/>
          <p:cNvPicPr/>
          <p:nvPr/>
        </p:nvPicPr>
        <p:blipFill>
          <a:blip r:embed="rId2"/>
          <a:stretch/>
        </p:blipFill>
        <p:spPr>
          <a:xfrm>
            <a:off x="0" y="0"/>
            <a:ext cx="7518240" cy="52196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Picture 45"/>
          <p:cNvPicPr/>
          <p:nvPr/>
        </p:nvPicPr>
        <p:blipFill>
          <a:blip r:embed="rId2"/>
          <a:stretch/>
        </p:blipFill>
        <p:spPr>
          <a:xfrm>
            <a:off x="0" y="0"/>
            <a:ext cx="7518240" cy="52196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Picture 46"/>
          <p:cNvPicPr/>
          <p:nvPr/>
        </p:nvPicPr>
        <p:blipFill>
          <a:blip r:embed="rId2"/>
          <a:stretch/>
        </p:blipFill>
        <p:spPr>
          <a:xfrm>
            <a:off x="0" y="0"/>
            <a:ext cx="7518240" cy="52196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Picture 47"/>
          <p:cNvPicPr/>
          <p:nvPr/>
        </p:nvPicPr>
        <p:blipFill>
          <a:blip r:embed="rId2"/>
          <a:stretch/>
        </p:blipFill>
        <p:spPr>
          <a:xfrm>
            <a:off x="0" y="0"/>
            <a:ext cx="7518240" cy="52196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Picture 48"/>
          <p:cNvPicPr/>
          <p:nvPr/>
        </p:nvPicPr>
        <p:blipFill>
          <a:blip r:embed="rId2"/>
          <a:stretch/>
        </p:blipFill>
        <p:spPr>
          <a:xfrm>
            <a:off x="0" y="0"/>
            <a:ext cx="7518240" cy="52196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Picture 49"/>
          <p:cNvPicPr/>
          <p:nvPr/>
        </p:nvPicPr>
        <p:blipFill>
          <a:blip r:embed="rId2"/>
          <a:stretch/>
        </p:blipFill>
        <p:spPr>
          <a:xfrm>
            <a:off x="0" y="0"/>
            <a:ext cx="7518240" cy="52196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Picture 50"/>
          <p:cNvPicPr/>
          <p:nvPr/>
        </p:nvPicPr>
        <p:blipFill>
          <a:blip r:embed="rId2"/>
          <a:stretch/>
        </p:blipFill>
        <p:spPr>
          <a:xfrm>
            <a:off x="0" y="0"/>
            <a:ext cx="7518240" cy="52196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Picture 51"/>
          <p:cNvPicPr/>
          <p:nvPr/>
        </p:nvPicPr>
        <p:blipFill>
          <a:blip r:embed="rId2"/>
          <a:stretch/>
        </p:blipFill>
        <p:spPr>
          <a:xfrm>
            <a:off x="0" y="0"/>
            <a:ext cx="7518240" cy="52196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Picture 52"/>
          <p:cNvPicPr/>
          <p:nvPr/>
        </p:nvPicPr>
        <p:blipFill>
          <a:blip r:embed="rId2"/>
          <a:stretch/>
        </p:blipFill>
        <p:spPr>
          <a:xfrm>
            <a:off x="0" y="0"/>
            <a:ext cx="7518240" cy="52196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Picture 53"/>
          <p:cNvPicPr/>
          <p:nvPr/>
        </p:nvPicPr>
        <p:blipFill>
          <a:blip r:embed="rId2"/>
          <a:stretch/>
        </p:blipFill>
        <p:spPr>
          <a:xfrm>
            <a:off x="0" y="0"/>
            <a:ext cx="7518240" cy="52196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Picture 54"/>
          <p:cNvPicPr/>
          <p:nvPr/>
        </p:nvPicPr>
        <p:blipFill>
          <a:blip r:embed="rId2"/>
          <a:stretch/>
        </p:blipFill>
        <p:spPr>
          <a:xfrm>
            <a:off x="0" y="0"/>
            <a:ext cx="7518240" cy="52196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Picture 55"/>
          <p:cNvPicPr/>
          <p:nvPr/>
        </p:nvPicPr>
        <p:blipFill>
          <a:blip r:embed="rId2"/>
          <a:stretch/>
        </p:blipFill>
        <p:spPr>
          <a:xfrm>
            <a:off x="0" y="0"/>
            <a:ext cx="7518240" cy="52196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Picture 56"/>
          <p:cNvPicPr/>
          <p:nvPr/>
        </p:nvPicPr>
        <p:blipFill>
          <a:blip r:embed="rId2"/>
          <a:stretch/>
        </p:blipFill>
        <p:spPr>
          <a:xfrm>
            <a:off x="0" y="0"/>
            <a:ext cx="7518240" cy="52196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Picture 57"/>
          <p:cNvPicPr/>
          <p:nvPr/>
        </p:nvPicPr>
        <p:blipFill>
          <a:blip r:embed="rId2"/>
          <a:stretch/>
        </p:blipFill>
        <p:spPr>
          <a:xfrm>
            <a:off x="0" y="0"/>
            <a:ext cx="7518240" cy="52196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Picture 58"/>
          <p:cNvPicPr/>
          <p:nvPr/>
        </p:nvPicPr>
        <p:blipFill>
          <a:blip r:embed="rId2"/>
          <a:stretch/>
        </p:blipFill>
        <p:spPr>
          <a:xfrm>
            <a:off x="0" y="0"/>
            <a:ext cx="7518240" cy="52196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Picture 59"/>
          <p:cNvPicPr/>
          <p:nvPr/>
        </p:nvPicPr>
        <p:blipFill>
          <a:blip r:embed="rId2"/>
          <a:stretch/>
        </p:blipFill>
        <p:spPr>
          <a:xfrm>
            <a:off x="0" y="0"/>
            <a:ext cx="7518240" cy="52196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0</Words>
  <Application>Microsoft Office PowerPoint</Application>
  <PresentationFormat>Custom</PresentationFormat>
  <Paragraphs>0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0" baseType="lpstr">
      <vt:lpstr>Arial</vt:lpstr>
      <vt:lpstr>DejaVu Sans</vt:lpstr>
      <vt:lpstr>Symbol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Htun H Oo</dc:creator>
  <dc:description/>
  <cp:lastModifiedBy>DSE XC8984</cp:lastModifiedBy>
  <cp:revision>1</cp:revision>
  <dcterms:modified xsi:type="dcterms:W3CDTF">2017-08-26T05:08:32Z</dcterms:modified>
  <dc:language>en-US</dc:language>
</cp:coreProperties>
</file>